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jc6f7tbRC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umaXbjP2K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/>
              <a:t>Theme 7: key terms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07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LEARNING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To provide an overview of the key terms in theme 7</a:t>
            </a:r>
          </a:p>
          <a:p>
            <a:pPr lvl="1"/>
            <a:r>
              <a:rPr lang="en-CA" sz="3200" dirty="0"/>
              <a:t>Covenant</a:t>
            </a:r>
          </a:p>
          <a:p>
            <a:pPr lvl="1"/>
            <a:r>
              <a:rPr lang="en-CA" sz="3200" dirty="0"/>
              <a:t>The Law or Torah</a:t>
            </a:r>
          </a:p>
          <a:p>
            <a:pPr lvl="1"/>
            <a:r>
              <a:rPr lang="en-CA" sz="3200" dirty="0"/>
              <a:t>Prophets</a:t>
            </a:r>
          </a:p>
          <a:p>
            <a:pPr lvl="1"/>
            <a:r>
              <a:rPr lang="en-CA" sz="3200" dirty="0"/>
              <a:t>Chosen People</a:t>
            </a:r>
          </a:p>
          <a:p>
            <a:pPr lvl="1"/>
            <a:r>
              <a:rPr lang="en-CA" sz="3200" dirty="0"/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325959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Theme 7: 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3200" b="1" dirty="0"/>
              <a:t>Chosen People</a:t>
            </a:r>
            <a:r>
              <a:rPr lang="en-CA" sz="3200" dirty="0"/>
              <a:t> – </a:t>
            </a:r>
            <a:r>
              <a:rPr lang="en-CA" sz="3200" i="1" dirty="0"/>
              <a:t>not so much a privilege as a mission. They were a “summoned” people that were called to live the revelation of God to their ancestors for all the world to see and hear.</a:t>
            </a:r>
            <a:endParaRPr lang="en-CA" sz="3200" dirty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CA" sz="3200" dirty="0"/>
          </a:p>
          <a:p>
            <a:endParaRPr lang="en-CA" sz="3200" dirty="0"/>
          </a:p>
          <a:p>
            <a:r>
              <a:rPr lang="en-CA" sz="3200" dirty="0"/>
              <a:t>This </a:t>
            </a:r>
            <a:r>
              <a:rPr lang="en-CA" sz="3200" dirty="0">
                <a:hlinkClick r:id="rId2"/>
              </a:rPr>
              <a:t>video</a:t>
            </a:r>
            <a:r>
              <a:rPr lang="en-CA" sz="3200" dirty="0"/>
              <a:t> provides a quick overview of the history behind the chosen people!</a:t>
            </a:r>
          </a:p>
        </p:txBody>
      </p:sp>
    </p:spTree>
    <p:extLst>
      <p:ext uri="{BB962C8B-B14F-4D97-AF65-F5344CB8AC3E}">
        <p14:creationId xmlns:p14="http://schemas.microsoft.com/office/powerpoint/2010/main" val="358487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Theme 7: key terms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b="1" dirty="0"/>
              <a:t>Prophets: </a:t>
            </a:r>
            <a:r>
              <a:rPr lang="en-CA" sz="3200" dirty="0"/>
              <a:t>Holy persons from Israel who were spokespersons for God. Because they were close to God through prayer, they could communicate God’s words through oracles, visions, judgement, and symbolic actions.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CA" dirty="0">
              <a:hlinkClick r:id="rId2"/>
            </a:endParaRPr>
          </a:p>
          <a:p>
            <a:endParaRPr lang="en-CA" dirty="0">
              <a:hlinkClick r:id="rId2"/>
            </a:endParaRPr>
          </a:p>
          <a:p>
            <a:r>
              <a:rPr lang="en-CA" sz="2800" dirty="0">
                <a:hlinkClick r:id="rId2"/>
              </a:rPr>
              <a:t>Here</a:t>
            </a:r>
            <a:r>
              <a:rPr lang="en-CA" sz="2800" dirty="0"/>
              <a:t> is a great summary video on what a prophet is! </a:t>
            </a:r>
          </a:p>
        </p:txBody>
      </p:sp>
    </p:spTree>
    <p:extLst>
      <p:ext uri="{BB962C8B-B14F-4D97-AF65-F5344CB8AC3E}">
        <p14:creationId xmlns:p14="http://schemas.microsoft.com/office/powerpoint/2010/main" val="238590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Theme 7: key terms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/>
              <a:t>Revelation</a:t>
            </a:r>
            <a:r>
              <a:rPr lang="en-CA" sz="2800" dirty="0"/>
              <a:t> – </a:t>
            </a:r>
            <a:r>
              <a:rPr lang="en-CA" sz="2800" i="1" dirty="0"/>
              <a:t>God communicates God’s-self in stages: through creation itself, through covenants and through prophets. God’s self-revelation is complete in Jesus and is passed on to all generations through the sacred Scriptures and apostolic tradition.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003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Theme 7: 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800" b="1" dirty="0"/>
              <a:t>The Law or Torah</a:t>
            </a:r>
            <a:r>
              <a:rPr lang="en-CA" sz="2800" dirty="0"/>
              <a:t> – </a:t>
            </a:r>
            <a:r>
              <a:rPr lang="en-CA" sz="2800" i="1" dirty="0"/>
              <a:t>the heart of the Old Testament; God’s instruction about the covenant: how to live in the mutually agreed-upon relationship with God. The Ten Words (Ten Commandments) are the code of the covenant.</a:t>
            </a:r>
            <a:endParaRPr lang="en-CA" sz="2800" dirty="0"/>
          </a:p>
          <a:p>
            <a:endParaRPr lang="en-CA" dirty="0"/>
          </a:p>
        </p:txBody>
      </p:sp>
      <p:pic>
        <p:nvPicPr>
          <p:cNvPr id="3074" name="Picture 2" descr="http://images.slideplayer.com/27/9062246/slides/slide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007" y="1535904"/>
            <a:ext cx="3815159" cy="28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idcotphoenix.co.uk/tt/wp-content/uploads/IMG_194421904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845" y="4030394"/>
            <a:ext cx="3041309" cy="244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58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Theme 7: 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800" b="1" dirty="0"/>
              <a:t>Bar Mitzvah (for boys)/Bat Mitzvah (for girls)</a:t>
            </a:r>
            <a:r>
              <a:rPr lang="en-CA" sz="2800" dirty="0"/>
              <a:t> – </a:t>
            </a:r>
            <a:r>
              <a:rPr lang="en-CA" sz="2800" i="1" dirty="0"/>
              <a:t>usually celebrated when the young person is about 13 years old. The Torah is passed symbolically from one generation to another, giving them personal responsibility for Jewish teachings.</a:t>
            </a:r>
            <a:endParaRPr lang="en-CA" sz="2800" dirty="0"/>
          </a:p>
          <a:p>
            <a:endParaRPr lang="en-CA" dirty="0"/>
          </a:p>
        </p:txBody>
      </p:sp>
      <p:pic>
        <p:nvPicPr>
          <p:cNvPr id="2050" name="Picture 2" descr="http://marxdjs.com/wp-content/uploads/2013/11/bar-mitzva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1867673"/>
            <a:ext cx="3463851" cy="231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ronlevyphotography.com/Blog/wp-content/uploads/2013/06/LA_Bar_Mitzvah_Photographer_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735" y="4297680"/>
            <a:ext cx="3171453" cy="211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825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53</TotalTime>
  <Words>281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Theme 7: key terms</vt:lpstr>
      <vt:lpstr>LEARNING GOALS</vt:lpstr>
      <vt:lpstr>Theme 7: key terms</vt:lpstr>
      <vt:lpstr>Theme 7: key terms</vt:lpstr>
      <vt:lpstr>Theme 7: key terms</vt:lpstr>
      <vt:lpstr>Theme 7: key terms</vt:lpstr>
      <vt:lpstr>Theme 7: 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7: key terms</dc:title>
  <dc:creator>Stacey Lance</dc:creator>
  <cp:lastModifiedBy>Stacey Lance</cp:lastModifiedBy>
  <cp:revision>6</cp:revision>
  <dcterms:created xsi:type="dcterms:W3CDTF">2016-08-11T17:29:22Z</dcterms:created>
  <dcterms:modified xsi:type="dcterms:W3CDTF">2016-08-15T20:01:52Z</dcterms:modified>
</cp:coreProperties>
</file>