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1" r:id="rId3"/>
    <p:sldId id="260" r:id="rId4"/>
    <p:sldId id="257" r:id="rId5"/>
    <p:sldId id="258" r:id="rId6"/>
    <p:sldId id="259"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pPr/>
              <a:t>8/15/2016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8C79C5D-2A6F-F04D-97DA-BEF2467B64E4}" type="datetimeFigureOut">
              <a:rPr lang="en-US" dirty="0"/>
              <a:pPr/>
              <a:t>8/15/2016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8/15/2016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a:t>Edit Master text styles</a:t>
            </a:r>
          </a:p>
        </p:txBody>
      </p:sp>
      <p:sp>
        <p:nvSpPr>
          <p:cNvPr id="2" name="Date Placeholder 1"/>
          <p:cNvSpPr>
            <a:spLocks noGrp="1"/>
          </p:cNvSpPr>
          <p:nvPr>
            <p:ph type="dt" sz="half" idx="10"/>
          </p:nvPr>
        </p:nvSpPr>
        <p:spPr/>
        <p:txBody>
          <a:bodyPr/>
          <a:lstStyle/>
          <a:p>
            <a:fld id="{FBF54567-0DE4-3F47-BF90-CB84690072F9}" type="datetimeFigureOut">
              <a:rPr lang="en-US" dirty="0"/>
              <a:pPr/>
              <a:t>8/15/2016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pPr/>
              <a:t>8/15/2016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pPr/>
              <a:t>8/15/2016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8/15/2016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8/15/2016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pPr/>
              <a:t>8/15/2016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pPr/>
              <a:t>8/15/2016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pPr/>
              <a:t>8/15/2016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8/15/2016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0DF5E60-9974-AC48-9591-99C2BB44B7CF}" type="datetimeFigureOut">
              <a:rPr lang="en-US" dirty="0"/>
              <a:pPr/>
              <a:t>8/15/2016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8/15/2016</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8/15/2016</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3" r:id="rId9"/>
    <p:sldLayoutId id="2147483657" r:id="rId10"/>
    <p:sldLayoutId id="2147483666" r:id="rId11"/>
    <p:sldLayoutId id="2147483661" r:id="rId12"/>
    <p:sldLayoutId id="2147483658" r:id="rId13"/>
    <p:sldLayoutId id="2147483659"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CA" dirty="0"/>
              <a:t>Theme 4: What Is Culture? </a:t>
            </a:r>
          </a:p>
        </p:txBody>
      </p:sp>
      <p:sp>
        <p:nvSpPr>
          <p:cNvPr id="3" name="Subtitle 2"/>
          <p:cNvSpPr>
            <a:spLocks noGrp="1"/>
          </p:cNvSpPr>
          <p:nvPr>
            <p:ph type="subTitle" idx="1"/>
          </p:nvPr>
        </p:nvSpPr>
        <p:spPr/>
        <p:txBody>
          <a:bodyPr/>
          <a:lstStyle/>
          <a:p>
            <a:endParaRPr lang="en-CA"/>
          </a:p>
        </p:txBody>
      </p:sp>
    </p:spTree>
    <p:extLst>
      <p:ext uri="{BB962C8B-B14F-4D97-AF65-F5344CB8AC3E}">
        <p14:creationId xmlns:p14="http://schemas.microsoft.com/office/powerpoint/2010/main" val="18388841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dirty="0"/>
              <a:t>LEARNING GOALS:</a:t>
            </a:r>
          </a:p>
        </p:txBody>
      </p:sp>
      <p:sp>
        <p:nvSpPr>
          <p:cNvPr id="3" name="Content Placeholder 2"/>
          <p:cNvSpPr>
            <a:spLocks noGrp="1"/>
          </p:cNvSpPr>
          <p:nvPr>
            <p:ph idx="1"/>
          </p:nvPr>
        </p:nvSpPr>
        <p:spPr/>
        <p:txBody>
          <a:bodyPr>
            <a:normAutofit/>
          </a:bodyPr>
          <a:lstStyle/>
          <a:p>
            <a:r>
              <a:rPr lang="en-CA" sz="2000" dirty="0"/>
              <a:t>Provide an overview of the key terms for theme 4</a:t>
            </a:r>
          </a:p>
          <a:p>
            <a:pPr lvl="1"/>
            <a:r>
              <a:rPr lang="en-CA" sz="2000" dirty="0"/>
              <a:t>Tradition</a:t>
            </a:r>
          </a:p>
          <a:p>
            <a:pPr lvl="1"/>
            <a:r>
              <a:rPr lang="en-CA" sz="2000" dirty="0"/>
              <a:t>Institution</a:t>
            </a:r>
          </a:p>
          <a:p>
            <a:pPr lvl="1"/>
            <a:r>
              <a:rPr lang="en-CA" sz="2000" dirty="0"/>
              <a:t>Identity</a:t>
            </a:r>
          </a:p>
          <a:p>
            <a:pPr lvl="1"/>
            <a:r>
              <a:rPr lang="en-CA" sz="2000" dirty="0"/>
              <a:t>Culture</a:t>
            </a:r>
          </a:p>
        </p:txBody>
      </p:sp>
    </p:spTree>
    <p:extLst>
      <p:ext uri="{BB962C8B-B14F-4D97-AF65-F5344CB8AC3E}">
        <p14:creationId xmlns:p14="http://schemas.microsoft.com/office/powerpoint/2010/main" val="41771302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dirty="0"/>
              <a:t>Theme 4 Key Terms</a:t>
            </a:r>
          </a:p>
        </p:txBody>
      </p:sp>
      <p:sp>
        <p:nvSpPr>
          <p:cNvPr id="3" name="Content Placeholder 2"/>
          <p:cNvSpPr>
            <a:spLocks noGrp="1"/>
          </p:cNvSpPr>
          <p:nvPr>
            <p:ph idx="1"/>
          </p:nvPr>
        </p:nvSpPr>
        <p:spPr/>
        <p:txBody>
          <a:bodyPr>
            <a:normAutofit/>
          </a:bodyPr>
          <a:lstStyle/>
          <a:p>
            <a:r>
              <a:rPr lang="en-CA" sz="2400" dirty="0"/>
              <a:t>Culture: Prior PowerPoint AND the 7 Traits which we will discuss </a:t>
            </a:r>
          </a:p>
        </p:txBody>
      </p:sp>
    </p:spTree>
    <p:extLst>
      <p:ext uri="{BB962C8B-B14F-4D97-AF65-F5344CB8AC3E}">
        <p14:creationId xmlns:p14="http://schemas.microsoft.com/office/powerpoint/2010/main" val="25620496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dirty="0"/>
              <a:t>Theme 4 Key Terms</a:t>
            </a:r>
          </a:p>
        </p:txBody>
      </p:sp>
      <p:sp>
        <p:nvSpPr>
          <p:cNvPr id="3" name="Content Placeholder 2"/>
          <p:cNvSpPr>
            <a:spLocks noGrp="1"/>
          </p:cNvSpPr>
          <p:nvPr>
            <p:ph idx="1"/>
          </p:nvPr>
        </p:nvSpPr>
        <p:spPr/>
        <p:txBody>
          <a:bodyPr/>
          <a:lstStyle/>
          <a:p>
            <a:r>
              <a:rPr lang="en-CA" b="1" dirty="0"/>
              <a:t>Tradition</a:t>
            </a:r>
            <a:r>
              <a:rPr lang="en-CA" dirty="0"/>
              <a:t> – The systems of beliefs and values come from a shared or common experience of a society.  They are inherited from parents, schools, literature, art and the media.  Tradition is the sum-total of beliefs, values, practices that culture has inherited.</a:t>
            </a:r>
          </a:p>
          <a:p>
            <a:endParaRPr lang="en-CA" dirty="0"/>
          </a:p>
        </p:txBody>
      </p:sp>
    </p:spTree>
    <p:extLst>
      <p:ext uri="{BB962C8B-B14F-4D97-AF65-F5344CB8AC3E}">
        <p14:creationId xmlns:p14="http://schemas.microsoft.com/office/powerpoint/2010/main" val="42584004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dirty="0"/>
              <a:t>Theme 4 Key Terms</a:t>
            </a:r>
          </a:p>
        </p:txBody>
      </p:sp>
      <p:sp>
        <p:nvSpPr>
          <p:cNvPr id="3" name="Content Placeholder 2"/>
          <p:cNvSpPr>
            <a:spLocks noGrp="1"/>
          </p:cNvSpPr>
          <p:nvPr>
            <p:ph idx="1"/>
          </p:nvPr>
        </p:nvSpPr>
        <p:spPr/>
        <p:txBody>
          <a:bodyPr/>
          <a:lstStyle/>
          <a:p>
            <a:r>
              <a:rPr lang="en-CA" b="1" dirty="0"/>
              <a:t>Institution</a:t>
            </a:r>
            <a:r>
              <a:rPr lang="en-CA" dirty="0"/>
              <a:t> - Over time, the sets or systems of meanings, beliefs and values around such things as food, housing, health, education or the economy become stabilized and take on a lasting form in social structures.  We call these stable forms institutions.  They include things like agriculture, health care, religion, economy, sports and communication.  Each culture's institutions will have things in common with and different from the institutions of other cultures.</a:t>
            </a:r>
          </a:p>
        </p:txBody>
      </p:sp>
    </p:spTree>
    <p:extLst>
      <p:ext uri="{BB962C8B-B14F-4D97-AF65-F5344CB8AC3E}">
        <p14:creationId xmlns:p14="http://schemas.microsoft.com/office/powerpoint/2010/main" val="6338348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dirty="0"/>
              <a:t>Theme 4 Key Terms</a:t>
            </a:r>
          </a:p>
        </p:txBody>
      </p:sp>
      <p:sp>
        <p:nvSpPr>
          <p:cNvPr id="3" name="Content Placeholder 2"/>
          <p:cNvSpPr>
            <a:spLocks noGrp="1"/>
          </p:cNvSpPr>
          <p:nvPr>
            <p:ph idx="1"/>
          </p:nvPr>
        </p:nvSpPr>
        <p:spPr/>
        <p:txBody>
          <a:bodyPr/>
          <a:lstStyle/>
          <a:p>
            <a:r>
              <a:rPr lang="en-CA" b="1" dirty="0"/>
              <a:t>Identity</a:t>
            </a:r>
            <a:r>
              <a:rPr lang="en-CA" dirty="0"/>
              <a:t> -</a:t>
            </a:r>
            <a:r>
              <a:rPr lang="en-CA" b="1" dirty="0"/>
              <a:t> </a:t>
            </a:r>
            <a:r>
              <a:rPr lang="en-CA" dirty="0"/>
              <a:t>Because each society has a unique configuration of meanings, beliefs and values, cultures differ on from the other.  Each culture has a unique identity.</a:t>
            </a:r>
          </a:p>
          <a:p>
            <a:endParaRPr lang="en-CA" dirty="0"/>
          </a:p>
        </p:txBody>
      </p:sp>
    </p:spTree>
    <p:extLst>
      <p:ext uri="{BB962C8B-B14F-4D97-AF65-F5344CB8AC3E}">
        <p14:creationId xmlns:p14="http://schemas.microsoft.com/office/powerpoint/2010/main" val="410019125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8664B0"/>
      </a:accent1>
      <a:accent2>
        <a:srgbClr val="D75BCD"/>
      </a:accent2>
      <a:accent3>
        <a:srgbClr val="E54D86"/>
      </a:accent3>
      <a:accent4>
        <a:srgbClr val="DE4547"/>
      </a:accent4>
      <a:accent5>
        <a:srgbClr val="F16E40"/>
      </a:accent5>
      <a:accent6>
        <a:srgbClr val="EB9C5A"/>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7AF46513-5B0D-4B03-9323-32F3F0BFC9D6}"/>
    </a:ext>
  </a:extLst>
</a:theme>
</file>

<file path=docProps/app.xml><?xml version="1.0" encoding="utf-8"?>
<Properties xmlns="http://schemas.openxmlformats.org/officeDocument/2006/extended-properties" xmlns:vt="http://schemas.openxmlformats.org/officeDocument/2006/docPropsVTypes">
  <Template>TM03457503[[fn=Quotable]]</Template>
  <TotalTime>23</TotalTime>
  <Words>214</Words>
  <Application>Microsoft Office PowerPoint</Application>
  <PresentationFormat>Widescreen</PresentationFormat>
  <Paragraphs>15</Paragraphs>
  <Slides>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Century Gothic</vt:lpstr>
      <vt:lpstr>Wingdings 2</vt:lpstr>
      <vt:lpstr>Quotable</vt:lpstr>
      <vt:lpstr>Theme 4: What Is Culture? </vt:lpstr>
      <vt:lpstr>LEARNING GOALS:</vt:lpstr>
      <vt:lpstr>Theme 4 Key Terms</vt:lpstr>
      <vt:lpstr>Theme 4 Key Terms</vt:lpstr>
      <vt:lpstr>Theme 4 Key Terms</vt:lpstr>
      <vt:lpstr>Theme 4 Key Terms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Theme 4: What Is Culture?</dc:title>
  <dc:creator>Stacey Lance</dc:creator>
  <cp:lastModifiedBy>Stacey Lance</cp:lastModifiedBy>
  <cp:revision>5</cp:revision>
  <dcterms:created xsi:type="dcterms:W3CDTF">2016-08-02T18:07:17Z</dcterms:created>
  <dcterms:modified xsi:type="dcterms:W3CDTF">2016-08-15T12:14:49Z</dcterms:modified>
</cp:coreProperties>
</file>