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1"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8/29/2016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8/29/2016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8/29/2016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8/29/2016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8/29/2016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8/29/2016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8/29/2016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8VRSFuFDG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b="1" dirty="0"/>
              <a:t>WHAT IS A PARABLE?</a:t>
            </a:r>
          </a:p>
        </p:txBody>
      </p:sp>
      <p:sp>
        <p:nvSpPr>
          <p:cNvPr id="3" name="Subtitle 2"/>
          <p:cNvSpPr>
            <a:spLocks noGrp="1"/>
          </p:cNvSpPr>
          <p:nvPr>
            <p:ph type="subTitle" idx="1"/>
          </p:nvPr>
        </p:nvSpPr>
        <p:spPr/>
        <p:txBody>
          <a:bodyPr/>
          <a:lstStyle/>
          <a:p>
            <a:pPr algn="ctr"/>
            <a:r>
              <a:rPr lang="en-CA" dirty="0"/>
              <a:t>Characteristics of a parable with the example of The Good Samaritan</a:t>
            </a:r>
          </a:p>
        </p:txBody>
      </p:sp>
    </p:spTree>
    <p:extLst>
      <p:ext uri="{BB962C8B-B14F-4D97-AF65-F5344CB8AC3E}">
        <p14:creationId xmlns:p14="http://schemas.microsoft.com/office/powerpoint/2010/main" val="149028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Learning goals </a:t>
            </a:r>
          </a:p>
        </p:txBody>
      </p:sp>
      <p:sp>
        <p:nvSpPr>
          <p:cNvPr id="3" name="Content Placeholder 2"/>
          <p:cNvSpPr>
            <a:spLocks noGrp="1"/>
          </p:cNvSpPr>
          <p:nvPr>
            <p:ph idx="1"/>
          </p:nvPr>
        </p:nvSpPr>
        <p:spPr/>
        <p:txBody>
          <a:bodyPr>
            <a:normAutofit/>
          </a:bodyPr>
          <a:lstStyle/>
          <a:p>
            <a:r>
              <a:rPr lang="en-CA" sz="2800" dirty="0"/>
              <a:t>Understand the 5 categories of a parable</a:t>
            </a:r>
          </a:p>
          <a:p>
            <a:r>
              <a:rPr lang="en-CA" sz="2800" dirty="0"/>
              <a:t>Understand the story of The Good Samaritan</a:t>
            </a:r>
          </a:p>
          <a:p>
            <a:r>
              <a:rPr lang="en-CA" sz="2800" dirty="0"/>
              <a:t>Have the ability to dissect any parable in the bible, into the 5 categories of a parable. </a:t>
            </a:r>
          </a:p>
        </p:txBody>
      </p:sp>
    </p:spTree>
    <p:extLst>
      <p:ext uri="{BB962C8B-B14F-4D97-AF65-F5344CB8AC3E}">
        <p14:creationId xmlns:p14="http://schemas.microsoft.com/office/powerpoint/2010/main" val="162089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good Samaritan </a:t>
            </a:r>
            <a:br>
              <a:rPr lang="en-CA" dirty="0"/>
            </a:br>
            <a:r>
              <a:rPr lang="en-CA" dirty="0"/>
              <a:t>(</a:t>
            </a:r>
            <a:r>
              <a:rPr lang="en-CA" dirty="0" err="1"/>
              <a:t>luke</a:t>
            </a:r>
            <a:r>
              <a:rPr lang="en-CA" dirty="0"/>
              <a:t> 10:30-35)</a:t>
            </a:r>
          </a:p>
        </p:txBody>
      </p:sp>
      <p:sp>
        <p:nvSpPr>
          <p:cNvPr id="5" name="Content Placeholder 4"/>
          <p:cNvSpPr>
            <a:spLocks noGrp="1"/>
          </p:cNvSpPr>
          <p:nvPr>
            <p:ph idx="1"/>
          </p:nvPr>
        </p:nvSpPr>
        <p:spPr/>
        <p:txBody>
          <a:bodyPr/>
          <a:lstStyle/>
          <a:p>
            <a:pPr marL="0" indent="0">
              <a:buNone/>
            </a:pPr>
            <a:endParaRPr lang="en-CA" dirty="0"/>
          </a:p>
          <a:p>
            <a:pPr marL="0" indent="0">
              <a:buNone/>
            </a:pPr>
            <a:r>
              <a:rPr lang="en-CA" dirty="0"/>
              <a:t>We will be looking at the story of The Good Samaritan and dissecting it into the categories of a parable. </a:t>
            </a:r>
          </a:p>
          <a:p>
            <a:pPr marL="0" indent="0">
              <a:buNone/>
            </a:pPr>
            <a:endParaRPr lang="en-CA" dirty="0"/>
          </a:p>
          <a:p>
            <a:pPr marL="0" indent="0">
              <a:buNone/>
            </a:pPr>
            <a:r>
              <a:rPr lang="en-CA" dirty="0"/>
              <a:t>Lets have a look at the story of the </a:t>
            </a:r>
            <a:r>
              <a:rPr lang="en-CA" dirty="0">
                <a:hlinkClick r:id="rId2"/>
              </a:rPr>
              <a:t>Good Samaritan </a:t>
            </a:r>
            <a:endParaRPr lang="en-CA" dirty="0"/>
          </a:p>
        </p:txBody>
      </p:sp>
    </p:spTree>
    <p:extLst>
      <p:ext uri="{BB962C8B-B14F-4D97-AF65-F5344CB8AC3E}">
        <p14:creationId xmlns:p14="http://schemas.microsoft.com/office/powerpoint/2010/main" val="201472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What is a Parable </a:t>
            </a:r>
          </a:p>
        </p:txBody>
      </p:sp>
      <p:sp>
        <p:nvSpPr>
          <p:cNvPr id="4" name="Text Placeholder 3"/>
          <p:cNvSpPr>
            <a:spLocks noGrp="1"/>
          </p:cNvSpPr>
          <p:nvPr>
            <p:ph type="body" idx="1"/>
          </p:nvPr>
        </p:nvSpPr>
        <p:spPr/>
        <p:txBody>
          <a:bodyPr/>
          <a:lstStyle/>
          <a:p>
            <a:pPr algn="ctr"/>
            <a:r>
              <a:rPr lang="en-CA" dirty="0"/>
              <a:t>A parable is a story… </a:t>
            </a:r>
          </a:p>
        </p:txBody>
      </p:sp>
      <p:sp>
        <p:nvSpPr>
          <p:cNvPr id="3" name="Content Placeholder 2"/>
          <p:cNvSpPr>
            <a:spLocks noGrp="1"/>
          </p:cNvSpPr>
          <p:nvPr>
            <p:ph sz="half" idx="2"/>
          </p:nvPr>
        </p:nvSpPr>
        <p:spPr/>
        <p:txBody>
          <a:bodyPr>
            <a:normAutofit fontScale="92500" lnSpcReduction="10000"/>
          </a:bodyPr>
          <a:lstStyle/>
          <a:p>
            <a:pPr marL="0" indent="0">
              <a:buNone/>
            </a:pPr>
            <a:r>
              <a:rPr lang="en-CA" sz="2800" dirty="0"/>
              <a:t>Parables are stories, often about ordinary events of day-to-day life. They are about people losing a coin, being hired to work, finding treasures, sowing seed, and squandering their inheritance. Jesus' parables were based on daily life among his own people.</a:t>
            </a:r>
          </a:p>
          <a:p>
            <a:pPr marL="0" indent="0">
              <a:buNone/>
            </a:pPr>
            <a:endParaRPr lang="en-CA" dirty="0"/>
          </a:p>
        </p:txBody>
      </p:sp>
      <p:sp>
        <p:nvSpPr>
          <p:cNvPr id="5" name="Text Placeholder 4"/>
          <p:cNvSpPr>
            <a:spLocks noGrp="1"/>
          </p:cNvSpPr>
          <p:nvPr>
            <p:ph type="body" sz="quarter" idx="3"/>
          </p:nvPr>
        </p:nvSpPr>
        <p:spPr/>
        <p:txBody>
          <a:bodyPr/>
          <a:lstStyle/>
          <a:p>
            <a:pPr algn="ctr"/>
            <a:r>
              <a:rPr lang="en-CA" dirty="0"/>
              <a:t>The Good Samaritan </a:t>
            </a:r>
          </a:p>
        </p:txBody>
      </p:sp>
      <p:sp>
        <p:nvSpPr>
          <p:cNvPr id="7" name="Content Placeholder 6"/>
          <p:cNvSpPr>
            <a:spLocks noGrp="1"/>
          </p:cNvSpPr>
          <p:nvPr>
            <p:ph sz="quarter" idx="4"/>
          </p:nvPr>
        </p:nvSpPr>
        <p:spPr/>
        <p:txBody>
          <a:bodyPr>
            <a:normAutofit/>
          </a:bodyPr>
          <a:lstStyle/>
          <a:p>
            <a:pPr marL="0" indent="0" algn="ctr">
              <a:buNone/>
            </a:pPr>
            <a:endParaRPr lang="en-CA" b="1" i="1" dirty="0"/>
          </a:p>
          <a:p>
            <a:pPr marL="0" indent="0" algn="ctr">
              <a:buNone/>
            </a:pPr>
            <a:endParaRPr lang="en-CA" b="1" i="1" dirty="0"/>
          </a:p>
          <a:p>
            <a:pPr marL="0" indent="0" algn="ctr">
              <a:buNone/>
            </a:pPr>
            <a:endParaRPr lang="en-CA" b="1" i="1" dirty="0"/>
          </a:p>
          <a:p>
            <a:pPr marL="0" indent="0" algn="ctr">
              <a:buNone/>
            </a:pPr>
            <a:r>
              <a:rPr lang="en-CA" b="1" i="1" dirty="0"/>
              <a:t>This is a story of a traveller between Jerusalem and Jericho who falls into the hands of robbers, is severely wounded and receives help from a Samaritan</a:t>
            </a:r>
          </a:p>
        </p:txBody>
      </p:sp>
    </p:spTree>
    <p:extLst>
      <p:ext uri="{BB962C8B-B14F-4D97-AF65-F5344CB8AC3E}">
        <p14:creationId xmlns:p14="http://schemas.microsoft.com/office/powerpoint/2010/main" val="280195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What is a parable?</a:t>
            </a:r>
          </a:p>
        </p:txBody>
      </p:sp>
      <p:sp>
        <p:nvSpPr>
          <p:cNvPr id="3" name="Text Placeholder 2"/>
          <p:cNvSpPr>
            <a:spLocks noGrp="1"/>
          </p:cNvSpPr>
          <p:nvPr>
            <p:ph type="body" idx="1"/>
          </p:nvPr>
        </p:nvSpPr>
        <p:spPr/>
        <p:txBody>
          <a:bodyPr>
            <a:normAutofit/>
          </a:bodyPr>
          <a:lstStyle/>
          <a:p>
            <a:r>
              <a:rPr lang="en-CA" sz="2400" b="1" dirty="0"/>
              <a:t>A PARABLE IS A COMPARISON</a:t>
            </a:r>
          </a:p>
        </p:txBody>
      </p:sp>
      <p:sp>
        <p:nvSpPr>
          <p:cNvPr id="4" name="Content Placeholder 3"/>
          <p:cNvSpPr>
            <a:spLocks noGrp="1"/>
          </p:cNvSpPr>
          <p:nvPr>
            <p:ph sz="half" idx="2"/>
          </p:nvPr>
        </p:nvSpPr>
        <p:spPr/>
        <p:txBody>
          <a:bodyPr/>
          <a:lstStyle/>
          <a:p>
            <a:pPr marL="0" indent="0">
              <a:buNone/>
            </a:pPr>
            <a:r>
              <a:rPr lang="en-CA" dirty="0"/>
              <a:t>A parable compares something we don't know (like the kingdom of God) with something we do know (events from everyday life). Jesus makes some surprising, even daring, comparisons.</a:t>
            </a:r>
          </a:p>
          <a:p>
            <a:endParaRPr lang="en-CA" dirty="0"/>
          </a:p>
        </p:txBody>
      </p:sp>
      <p:sp>
        <p:nvSpPr>
          <p:cNvPr id="6" name="Text Placeholder 5"/>
          <p:cNvSpPr>
            <a:spLocks noGrp="1"/>
          </p:cNvSpPr>
          <p:nvPr>
            <p:ph type="body" sz="quarter" idx="3"/>
          </p:nvPr>
        </p:nvSpPr>
        <p:spPr/>
        <p:txBody>
          <a:bodyPr/>
          <a:lstStyle/>
          <a:p>
            <a:pPr algn="ctr"/>
            <a:r>
              <a:rPr lang="en-CA" b="1" dirty="0"/>
              <a:t>THE GOOD SAMARITAN</a:t>
            </a:r>
          </a:p>
        </p:txBody>
      </p:sp>
      <p:sp>
        <p:nvSpPr>
          <p:cNvPr id="7" name="Content Placeholder 6"/>
          <p:cNvSpPr>
            <a:spLocks noGrp="1"/>
          </p:cNvSpPr>
          <p:nvPr>
            <p:ph sz="quarter" idx="4"/>
          </p:nvPr>
        </p:nvSpPr>
        <p:spPr/>
        <p:txBody>
          <a:bodyPr/>
          <a:lstStyle/>
          <a:p>
            <a:pPr algn="ctr"/>
            <a:endParaRPr lang="en-CA" i="1" dirty="0"/>
          </a:p>
          <a:p>
            <a:pPr algn="ctr"/>
            <a:endParaRPr lang="en-CA" i="1" dirty="0"/>
          </a:p>
          <a:p>
            <a:pPr algn="ctr"/>
            <a:r>
              <a:rPr lang="en-CA" i="1" dirty="0"/>
              <a:t>This parable compares the Kingdom of God with the story of the man wounded by robbers who is lying in the ditch</a:t>
            </a:r>
          </a:p>
        </p:txBody>
      </p:sp>
    </p:spTree>
    <p:extLst>
      <p:ext uri="{BB962C8B-B14F-4D97-AF65-F5344CB8AC3E}">
        <p14:creationId xmlns:p14="http://schemas.microsoft.com/office/powerpoint/2010/main" val="130128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WHAT IS A PARABLE?</a:t>
            </a:r>
          </a:p>
        </p:txBody>
      </p:sp>
      <p:sp>
        <p:nvSpPr>
          <p:cNvPr id="3" name="Text Placeholder 2"/>
          <p:cNvSpPr>
            <a:spLocks noGrp="1"/>
          </p:cNvSpPr>
          <p:nvPr>
            <p:ph type="body" idx="1"/>
          </p:nvPr>
        </p:nvSpPr>
        <p:spPr/>
        <p:txBody>
          <a:bodyPr>
            <a:normAutofit/>
          </a:bodyPr>
          <a:lstStyle/>
          <a:p>
            <a:pPr algn="ctr"/>
            <a:r>
              <a:rPr lang="en-CA" sz="2400" b="1" dirty="0"/>
              <a:t>A PARABLE CONTAINS A CRISIS</a:t>
            </a:r>
          </a:p>
        </p:txBody>
      </p:sp>
      <p:sp>
        <p:nvSpPr>
          <p:cNvPr id="4" name="Content Placeholder 3"/>
          <p:cNvSpPr>
            <a:spLocks noGrp="1"/>
          </p:cNvSpPr>
          <p:nvPr>
            <p:ph sz="half" idx="2"/>
          </p:nvPr>
        </p:nvSpPr>
        <p:spPr/>
        <p:txBody>
          <a:bodyPr>
            <a:normAutofit lnSpcReduction="10000"/>
          </a:bodyPr>
          <a:lstStyle/>
          <a:p>
            <a:pPr marL="0" indent="0">
              <a:buNone/>
            </a:pPr>
            <a:r>
              <a:rPr lang="en-CA" dirty="0"/>
              <a:t>All good stories have a beginning, a crisis and a resolution. So do parables. The crisis of the parable is the most interesting part. Sometimes the crisis is very gentle; other stories take a strange turn. Our expectations of what is normal are challenged, overturned, or fulfilled in an unusual way. In this sense, parables are like metaphors.</a:t>
            </a:r>
          </a:p>
          <a:p>
            <a:endParaRPr lang="en-CA" dirty="0"/>
          </a:p>
        </p:txBody>
      </p:sp>
      <p:sp>
        <p:nvSpPr>
          <p:cNvPr id="6" name="Text Placeholder 5"/>
          <p:cNvSpPr>
            <a:spLocks noGrp="1"/>
          </p:cNvSpPr>
          <p:nvPr>
            <p:ph type="body" sz="quarter" idx="3"/>
          </p:nvPr>
        </p:nvSpPr>
        <p:spPr/>
        <p:txBody>
          <a:bodyPr/>
          <a:lstStyle/>
          <a:p>
            <a:pPr algn="ctr"/>
            <a:r>
              <a:rPr lang="en-CA" b="1" dirty="0"/>
              <a:t>THE GOOD SAMARITAN</a:t>
            </a:r>
          </a:p>
        </p:txBody>
      </p:sp>
      <p:sp>
        <p:nvSpPr>
          <p:cNvPr id="7" name="Content Placeholder 6"/>
          <p:cNvSpPr>
            <a:spLocks noGrp="1"/>
          </p:cNvSpPr>
          <p:nvPr>
            <p:ph sz="quarter" idx="4"/>
          </p:nvPr>
        </p:nvSpPr>
        <p:spPr/>
        <p:txBody>
          <a:bodyPr/>
          <a:lstStyle/>
          <a:p>
            <a:pPr algn="ctr"/>
            <a:endParaRPr lang="en-CA" b="1" i="1" dirty="0"/>
          </a:p>
          <a:p>
            <a:pPr algn="ctr"/>
            <a:r>
              <a:rPr lang="en-CA" b="1" i="1" dirty="0"/>
              <a:t>The wounded man expects to be helped by the priest and the Levite, who are, after all, fellow Jews and religious people. But they both pass by on the other side of the road to avoid any contact. Help does not come from those we might expect it from. </a:t>
            </a:r>
          </a:p>
        </p:txBody>
      </p:sp>
    </p:spTree>
    <p:extLst>
      <p:ext uri="{BB962C8B-B14F-4D97-AF65-F5344CB8AC3E}">
        <p14:creationId xmlns:p14="http://schemas.microsoft.com/office/powerpoint/2010/main" val="845854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a:t>What is a parable? </a:t>
            </a:r>
          </a:p>
        </p:txBody>
      </p:sp>
      <p:sp>
        <p:nvSpPr>
          <p:cNvPr id="3" name="Text Placeholder 2"/>
          <p:cNvSpPr>
            <a:spLocks noGrp="1"/>
          </p:cNvSpPr>
          <p:nvPr>
            <p:ph type="body" idx="1"/>
          </p:nvPr>
        </p:nvSpPr>
        <p:spPr/>
        <p:txBody>
          <a:bodyPr/>
          <a:lstStyle/>
          <a:p>
            <a:r>
              <a:rPr lang="en-CA" dirty="0"/>
              <a:t>A PARABLE HAS AN ENDING</a:t>
            </a:r>
          </a:p>
        </p:txBody>
      </p:sp>
      <p:sp>
        <p:nvSpPr>
          <p:cNvPr id="4" name="Content Placeholder 3"/>
          <p:cNvSpPr>
            <a:spLocks noGrp="1"/>
          </p:cNvSpPr>
          <p:nvPr>
            <p:ph sz="half" idx="2"/>
          </p:nvPr>
        </p:nvSpPr>
        <p:spPr/>
        <p:txBody>
          <a:bodyPr/>
          <a:lstStyle/>
          <a:p>
            <a:pPr marL="0" indent="0">
              <a:buNone/>
            </a:pPr>
            <a:r>
              <a:rPr lang="en-CA" dirty="0"/>
              <a:t>Some endings are happy and others are tragic.</a:t>
            </a:r>
          </a:p>
          <a:p>
            <a:endParaRPr lang="en-CA" dirty="0"/>
          </a:p>
        </p:txBody>
      </p:sp>
      <p:sp>
        <p:nvSpPr>
          <p:cNvPr id="6" name="Text Placeholder 5"/>
          <p:cNvSpPr>
            <a:spLocks noGrp="1"/>
          </p:cNvSpPr>
          <p:nvPr>
            <p:ph type="body" sz="quarter" idx="3"/>
          </p:nvPr>
        </p:nvSpPr>
        <p:spPr/>
        <p:txBody>
          <a:bodyPr/>
          <a:lstStyle/>
          <a:p>
            <a:r>
              <a:rPr lang="en-CA" dirty="0"/>
              <a:t>THE GOOD SAMARITAN</a:t>
            </a:r>
          </a:p>
        </p:txBody>
      </p:sp>
      <p:sp>
        <p:nvSpPr>
          <p:cNvPr id="7" name="Content Placeholder 6"/>
          <p:cNvSpPr>
            <a:spLocks noGrp="1"/>
          </p:cNvSpPr>
          <p:nvPr>
            <p:ph sz="quarter" idx="4"/>
          </p:nvPr>
        </p:nvSpPr>
        <p:spPr/>
        <p:txBody>
          <a:bodyPr>
            <a:normAutofit fontScale="92500" lnSpcReduction="10000"/>
          </a:bodyPr>
          <a:lstStyle/>
          <a:p>
            <a:r>
              <a:rPr lang="en-CA" b="1" i="1" dirty="0"/>
              <a:t>A Samaritan, who would normally not be expected to help a Jew because of their religious biases against each other, arrives on the scene and goes far out of his way to help, bandaging his wounds, putting him on his animal, and bringing him to an inn. He even promises to come by on his return and pay any additional expenses. Imagine doing that for someone who would normally be considered an enemy. </a:t>
            </a:r>
          </a:p>
        </p:txBody>
      </p:sp>
    </p:spTree>
    <p:extLst>
      <p:ext uri="{BB962C8B-B14F-4D97-AF65-F5344CB8AC3E}">
        <p14:creationId xmlns:p14="http://schemas.microsoft.com/office/powerpoint/2010/main" val="40148144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65</TotalTime>
  <Words>486</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Vapor Trail</vt:lpstr>
      <vt:lpstr>WHAT IS A PARABLE?</vt:lpstr>
      <vt:lpstr>Learning goals </vt:lpstr>
      <vt:lpstr>The good Samaritan  (luke 10:30-35)</vt:lpstr>
      <vt:lpstr>What is a Parable </vt:lpstr>
      <vt:lpstr>What is a parable?</vt:lpstr>
      <vt:lpstr>WHAT IS A PARABLE?</vt:lpstr>
      <vt:lpstr>What is a parable?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PARABLE?</dc:title>
  <dc:creator>Stacey Lance</dc:creator>
  <cp:lastModifiedBy>Stacey Lance</cp:lastModifiedBy>
  <cp:revision>7</cp:revision>
  <dcterms:created xsi:type="dcterms:W3CDTF">2016-08-17T11:55:06Z</dcterms:created>
  <dcterms:modified xsi:type="dcterms:W3CDTF">2016-08-29T11:40:42Z</dcterms:modified>
</cp:coreProperties>
</file>