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459891A-0CA9-4728-9C3D-E6F8DBD7CD79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F82073-B2B6-469B-B2BB-5ABFB78F9BF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891A-0CA9-4728-9C3D-E6F8DBD7CD79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2073-B2B6-469B-B2BB-5ABFB78F9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459891A-0CA9-4728-9C3D-E6F8DBD7CD79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2F82073-B2B6-469B-B2BB-5ABFB78F9BF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891A-0CA9-4728-9C3D-E6F8DBD7CD79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F82073-B2B6-469B-B2BB-5ABFB78F9B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891A-0CA9-4728-9C3D-E6F8DBD7CD79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2F82073-B2B6-469B-B2BB-5ABFB78F9BF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459891A-0CA9-4728-9C3D-E6F8DBD7CD79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2F82073-B2B6-469B-B2BB-5ABFB78F9BF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459891A-0CA9-4728-9C3D-E6F8DBD7CD79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2F82073-B2B6-469B-B2BB-5ABFB78F9BF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891A-0CA9-4728-9C3D-E6F8DBD7CD79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F82073-B2B6-469B-B2BB-5ABFB78F9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891A-0CA9-4728-9C3D-E6F8DBD7CD79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F82073-B2B6-469B-B2BB-5ABFB78F9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891A-0CA9-4728-9C3D-E6F8DBD7CD79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F82073-B2B6-469B-B2BB-5ABFB78F9BF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459891A-0CA9-4728-9C3D-E6F8DBD7CD79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2F82073-B2B6-469B-B2BB-5ABFB78F9BF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459891A-0CA9-4728-9C3D-E6F8DBD7CD79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F82073-B2B6-469B-B2BB-5ABFB78F9B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b="1" dirty="0" smtClean="0"/>
              <a:t>Habit #2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Begin with the End in Mind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Habit # 2: Begin with the End in 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Why is it important to have an end in mind?</a:t>
            </a:r>
          </a:p>
          <a:p>
            <a:pPr lvl="1"/>
            <a:r>
              <a:rPr lang="en-US" sz="3200" dirty="0" smtClean="0"/>
              <a:t>There are 2 reasons:</a:t>
            </a:r>
          </a:p>
          <a:p>
            <a:pPr lvl="2"/>
            <a:r>
              <a:rPr lang="en-US" sz="3200" dirty="0" smtClean="0"/>
              <a:t>You agree at a critical crossroads in life, and the path you choose now can effect you forever</a:t>
            </a:r>
          </a:p>
          <a:p>
            <a:pPr lvl="2"/>
            <a:r>
              <a:rPr lang="en-US" sz="3200" dirty="0" smtClean="0"/>
              <a:t>If you do not decide your future, someone else will do it for you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 Crossroads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have you whole life before you, but you are standing at a crossroads and you have to choose a path</a:t>
            </a:r>
          </a:p>
          <a:p>
            <a:pPr lvl="1"/>
            <a:r>
              <a:rPr lang="en-US" dirty="0" smtClean="0"/>
              <a:t>Do you want to go to college or university?</a:t>
            </a:r>
          </a:p>
          <a:p>
            <a:pPr lvl="1"/>
            <a:r>
              <a:rPr lang="en-US" dirty="0" smtClean="0"/>
              <a:t>What will your attitude toward life be?</a:t>
            </a:r>
          </a:p>
          <a:p>
            <a:pPr lvl="1"/>
            <a:r>
              <a:rPr lang="en-US" dirty="0" smtClean="0"/>
              <a:t>What types of friends do you want to have?</a:t>
            </a:r>
          </a:p>
          <a:p>
            <a:pPr lvl="1"/>
            <a:r>
              <a:rPr lang="en-US" dirty="0" smtClean="0"/>
              <a:t>What values will you choose?</a:t>
            </a:r>
          </a:p>
          <a:p>
            <a:pPr lvl="1"/>
            <a:r>
              <a:rPr lang="en-US" dirty="0" smtClean="0"/>
              <a:t>What will you stand for?</a:t>
            </a:r>
          </a:p>
          <a:p>
            <a:pPr lvl="1"/>
            <a:r>
              <a:rPr lang="en-US" dirty="0" smtClean="0"/>
              <a:t>How will you contribute to your community?</a:t>
            </a:r>
          </a:p>
          <a:p>
            <a:r>
              <a:rPr lang="en-US" dirty="0" smtClean="0"/>
              <a:t>The path you choose today can shape you forever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Who’s in the Lead?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“Control your won destiny or someone else will”</a:t>
            </a:r>
          </a:p>
          <a:p>
            <a:r>
              <a:rPr lang="en-US" dirty="0" smtClean="0"/>
              <a:t>“Who will?” you may ask:</a:t>
            </a:r>
          </a:p>
          <a:p>
            <a:pPr lvl="1"/>
            <a:r>
              <a:rPr lang="en-US" dirty="0" smtClean="0"/>
              <a:t>Without an end in mind of your won, you are often quick to follow anyone who is willing to lead, even to things that wont get </a:t>
            </a:r>
            <a:r>
              <a:rPr lang="en-US" smtClean="0"/>
              <a:t>you far</a:t>
            </a:r>
          </a:p>
          <a:p>
            <a:r>
              <a:rPr lang="en-US" dirty="0" smtClean="0"/>
              <a:t>Never assume that the herd must know where they are going, because they usually don’t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</TotalTime>
  <Words>219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Tw Cen MT</vt:lpstr>
      <vt:lpstr>Wingdings</vt:lpstr>
      <vt:lpstr>Wingdings 2</vt:lpstr>
      <vt:lpstr>Median</vt:lpstr>
      <vt:lpstr>Habit #2</vt:lpstr>
      <vt:lpstr>Habit # 2: Begin with the End in Mind</vt:lpstr>
      <vt:lpstr>A Crossroads</vt:lpstr>
      <vt:lpstr>Who’s in the Lead?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Habit #2</dc:title>
  <dc:creator>Katherine</dc:creator>
  <cp:lastModifiedBy>Weseloh, Katherine</cp:lastModifiedBy>
  <cp:revision>2</cp:revision>
  <dcterms:created xsi:type="dcterms:W3CDTF">2014-02-21T19:27:25Z</dcterms:created>
  <dcterms:modified xsi:type="dcterms:W3CDTF">2014-02-26T19:30:13Z</dcterms:modified>
</cp:coreProperties>
</file>