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3/4/2014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3/4/2014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smtClean="0"/>
              <a:t>Habit #4</a:t>
            </a:r>
            <a:endParaRPr lang="en-US" sz="8800" dirty="0"/>
          </a:p>
        </p:txBody>
      </p:sp>
      <p:sp>
        <p:nvSpPr>
          <p:cNvPr id="3" name="Subtitle 2"/>
          <p:cNvSpPr>
            <a:spLocks noGrp="1"/>
          </p:cNvSpPr>
          <p:nvPr>
            <p:ph type="subTitle" idx="1"/>
          </p:nvPr>
        </p:nvSpPr>
        <p:spPr/>
        <p:txBody>
          <a:bodyPr>
            <a:normAutofit/>
          </a:bodyPr>
          <a:lstStyle/>
          <a:p>
            <a:r>
              <a:rPr lang="en-US" sz="4800" dirty="0" smtClean="0"/>
              <a:t>Think Win-Win</a:t>
            </a:r>
            <a:endParaRPr lang="en-US" sz="4800" dirty="0"/>
          </a:p>
        </p:txBody>
      </p:sp>
    </p:spTree>
    <p:extLst>
      <p:ext uri="{BB962C8B-B14F-4D97-AF65-F5344CB8AC3E}">
        <p14:creationId xmlns:p14="http://schemas.microsoft.com/office/powerpoint/2010/main" val="273338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 #4: Think Win-Win</a:t>
            </a:r>
            <a:endParaRPr lang="en-US" dirty="0"/>
          </a:p>
        </p:txBody>
      </p:sp>
      <p:sp>
        <p:nvSpPr>
          <p:cNvPr id="3" name="Content Placeholder 2"/>
          <p:cNvSpPr>
            <a:spLocks noGrp="1"/>
          </p:cNvSpPr>
          <p:nvPr>
            <p:ph idx="1"/>
          </p:nvPr>
        </p:nvSpPr>
        <p:spPr/>
        <p:txBody>
          <a:bodyPr/>
          <a:lstStyle/>
          <a:p>
            <a:r>
              <a:rPr lang="en-US" dirty="0" smtClean="0"/>
              <a:t>Win-Win is an attitude toward life; a mental frame of mind that </a:t>
            </a:r>
            <a:r>
              <a:rPr lang="en-US" dirty="0" err="1" smtClean="0"/>
              <a:t>syas</a:t>
            </a:r>
            <a:r>
              <a:rPr lang="en-US" dirty="0" smtClean="0"/>
              <a:t>, I can win and so can you</a:t>
            </a:r>
          </a:p>
          <a:p>
            <a:r>
              <a:rPr lang="en-US" dirty="0" smtClean="0"/>
              <a:t>It is not about me or you, it is about both of us</a:t>
            </a:r>
          </a:p>
          <a:p>
            <a:r>
              <a:rPr lang="en-US" dirty="0" smtClean="0"/>
              <a:t>It begins with the belief that we are all equal, that no one is inferior or superior to anyone else and not needs to be the winner</a:t>
            </a:r>
          </a:p>
          <a:p>
            <a:r>
              <a:rPr lang="en-US" dirty="0" smtClean="0"/>
              <a:t>Life is not all about the competition, the way it may </a:t>
            </a:r>
            <a:r>
              <a:rPr lang="en-US" dirty="0" err="1" smtClean="0"/>
              <a:t>bei</a:t>
            </a:r>
            <a:r>
              <a:rPr lang="en-US" dirty="0" smtClean="0"/>
              <a:t> n business, sports and/or school</a:t>
            </a:r>
          </a:p>
        </p:txBody>
      </p:sp>
    </p:spTree>
    <p:extLst>
      <p:ext uri="{BB962C8B-B14F-4D97-AF65-F5344CB8AC3E}">
        <p14:creationId xmlns:p14="http://schemas.microsoft.com/office/powerpoint/2010/main" val="1675123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9849" y="753229"/>
            <a:ext cx="10154333" cy="1080937"/>
          </a:xfrm>
        </p:spPr>
        <p:txBody>
          <a:bodyPr/>
          <a:lstStyle/>
          <a:p>
            <a:r>
              <a:rPr lang="en-US" dirty="0" smtClean="0"/>
              <a:t>Two major blocks to the Win-Win attitude are:</a:t>
            </a:r>
            <a:endParaRPr lang="en-US" dirty="0"/>
          </a:p>
        </p:txBody>
      </p:sp>
      <p:sp>
        <p:nvSpPr>
          <p:cNvPr id="5" name="Text Placeholder 4"/>
          <p:cNvSpPr>
            <a:spLocks noGrp="1"/>
          </p:cNvSpPr>
          <p:nvPr>
            <p:ph type="body" idx="1"/>
          </p:nvPr>
        </p:nvSpPr>
        <p:spPr/>
        <p:txBody>
          <a:bodyPr>
            <a:normAutofit/>
          </a:bodyPr>
          <a:lstStyle/>
          <a:p>
            <a:pPr algn="ctr"/>
            <a:r>
              <a:rPr lang="en-US" sz="3600" dirty="0" smtClean="0">
                <a:solidFill>
                  <a:schemeClr val="bg1"/>
                </a:solidFill>
              </a:rPr>
              <a:t>Competition	</a:t>
            </a:r>
            <a:endParaRPr lang="en-US" sz="3600" dirty="0">
              <a:solidFill>
                <a:schemeClr val="bg1"/>
              </a:solidFill>
            </a:endParaRPr>
          </a:p>
        </p:txBody>
      </p:sp>
      <p:sp>
        <p:nvSpPr>
          <p:cNvPr id="6" name="Content Placeholder 5"/>
          <p:cNvSpPr>
            <a:spLocks noGrp="1"/>
          </p:cNvSpPr>
          <p:nvPr>
            <p:ph sz="half" idx="2"/>
          </p:nvPr>
        </p:nvSpPr>
        <p:spPr/>
        <p:txBody>
          <a:bodyPr>
            <a:normAutofit fontScale="92500"/>
          </a:bodyPr>
          <a:lstStyle/>
          <a:p>
            <a:r>
              <a:rPr lang="en-US" dirty="0" smtClean="0"/>
              <a:t>Can be extremely healthy</a:t>
            </a:r>
          </a:p>
          <a:p>
            <a:r>
              <a:rPr lang="en-US" dirty="0" smtClean="0"/>
              <a:t>Drives us to improve</a:t>
            </a:r>
          </a:p>
          <a:p>
            <a:r>
              <a:rPr lang="en-US" dirty="0" smtClean="0"/>
              <a:t>Without it you would never know how far you can push yourself</a:t>
            </a:r>
          </a:p>
          <a:p>
            <a:r>
              <a:rPr lang="en-US" dirty="0" smtClean="0"/>
              <a:t>Becomes dark when you tie your self-worth to winning or when you use it to place yourself above another</a:t>
            </a:r>
            <a:endParaRPr lang="en-US" dirty="0"/>
          </a:p>
        </p:txBody>
      </p:sp>
      <p:sp>
        <p:nvSpPr>
          <p:cNvPr id="7" name="Text Placeholder 6"/>
          <p:cNvSpPr>
            <a:spLocks noGrp="1"/>
          </p:cNvSpPr>
          <p:nvPr>
            <p:ph type="body" sz="quarter" idx="3"/>
          </p:nvPr>
        </p:nvSpPr>
        <p:spPr/>
        <p:txBody>
          <a:bodyPr>
            <a:normAutofit/>
          </a:bodyPr>
          <a:lstStyle/>
          <a:p>
            <a:pPr algn="ctr"/>
            <a:r>
              <a:rPr lang="en-US" sz="3600" dirty="0" smtClean="0">
                <a:solidFill>
                  <a:schemeClr val="bg1"/>
                </a:solidFill>
              </a:rPr>
              <a:t>Comparing</a:t>
            </a:r>
            <a:endParaRPr lang="en-US" sz="3600" dirty="0">
              <a:solidFill>
                <a:schemeClr val="bg1"/>
              </a:solidFill>
            </a:endParaRPr>
          </a:p>
        </p:txBody>
      </p:sp>
      <p:sp>
        <p:nvSpPr>
          <p:cNvPr id="8" name="Content Placeholder 7"/>
          <p:cNvSpPr>
            <a:spLocks noGrp="1"/>
          </p:cNvSpPr>
          <p:nvPr>
            <p:ph sz="quarter" idx="4"/>
          </p:nvPr>
        </p:nvSpPr>
        <p:spPr/>
        <p:txBody>
          <a:bodyPr/>
          <a:lstStyle/>
          <a:p>
            <a:r>
              <a:rPr lang="en-US" dirty="0" smtClean="0"/>
              <a:t>Comparing yourself to others is nothing but bad news</a:t>
            </a:r>
          </a:p>
          <a:p>
            <a:r>
              <a:rPr lang="en-US" dirty="0" smtClean="0"/>
              <a:t>We are all on different developmental timetables</a:t>
            </a:r>
          </a:p>
          <a:p>
            <a:r>
              <a:rPr lang="en-US" dirty="0" smtClean="0"/>
              <a:t>You end up feeling inferior one moment and superior the next</a:t>
            </a:r>
            <a:endParaRPr lang="en-US" dirty="0"/>
          </a:p>
        </p:txBody>
      </p:sp>
    </p:spTree>
    <p:extLst>
      <p:ext uri="{BB962C8B-B14F-4D97-AF65-F5344CB8AC3E}">
        <p14:creationId xmlns:p14="http://schemas.microsoft.com/office/powerpoint/2010/main" val="1979979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6000" b="1" dirty="0" smtClean="0"/>
              <a:t>Win-Lose: </a:t>
            </a:r>
            <a:r>
              <a:rPr lang="en-US" sz="6000" b="1" dirty="0"/>
              <a:t>T</a:t>
            </a:r>
            <a:r>
              <a:rPr lang="en-US" sz="6000" b="1" dirty="0" smtClean="0"/>
              <a:t>he Totem Pole</a:t>
            </a:r>
            <a:endParaRPr lang="en-US" sz="6000" b="1" dirty="0"/>
          </a:p>
        </p:txBody>
      </p:sp>
      <p:sp>
        <p:nvSpPr>
          <p:cNvPr id="8" name="Content Placeholder 7"/>
          <p:cNvSpPr>
            <a:spLocks noGrp="1"/>
          </p:cNvSpPr>
          <p:nvPr>
            <p:ph sz="half" idx="1"/>
          </p:nvPr>
        </p:nvSpPr>
        <p:spPr/>
        <p:txBody>
          <a:bodyPr/>
          <a:lstStyle/>
          <a:p>
            <a:r>
              <a:rPr lang="en-US" dirty="0" smtClean="0"/>
              <a:t>Full of pride</a:t>
            </a:r>
          </a:p>
          <a:p>
            <a:r>
              <a:rPr lang="en-US" dirty="0" smtClean="0"/>
              <a:t>Try to get ahead at the expense of others</a:t>
            </a:r>
          </a:p>
          <a:p>
            <a:r>
              <a:rPr lang="en-US" dirty="0" smtClean="0"/>
              <a:t>Always insist on getting your way without considering the feelings of others</a:t>
            </a:r>
          </a:p>
          <a:p>
            <a:r>
              <a:rPr lang="en-US" dirty="0" smtClean="0"/>
              <a:t>Become jealous and envious when something good happens to someone close to you</a:t>
            </a:r>
            <a:endParaRPr lang="en-US" dirty="0"/>
          </a:p>
        </p:txBody>
      </p:sp>
      <p:pic>
        <p:nvPicPr>
          <p:cNvPr id="4"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37007" y="2069091"/>
            <a:ext cx="4819426" cy="4493074"/>
          </a:xfrm>
        </p:spPr>
      </p:pic>
    </p:spTree>
    <p:extLst>
      <p:ext uri="{BB962C8B-B14F-4D97-AF65-F5344CB8AC3E}">
        <p14:creationId xmlns:p14="http://schemas.microsoft.com/office/powerpoint/2010/main" val="135281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Lose-Win: The Doormat</a:t>
            </a:r>
            <a:endParaRPr lang="en-US" sz="6000" b="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0928" y="2465837"/>
            <a:ext cx="5211683" cy="3622991"/>
          </a:xfrm>
        </p:spPr>
      </p:pic>
      <p:sp>
        <p:nvSpPr>
          <p:cNvPr id="4" name="Content Placeholder 3"/>
          <p:cNvSpPr>
            <a:spLocks noGrp="1"/>
          </p:cNvSpPr>
          <p:nvPr>
            <p:ph sz="half" idx="2"/>
          </p:nvPr>
        </p:nvSpPr>
        <p:spPr>
          <a:xfrm>
            <a:off x="5594123" y="1979406"/>
            <a:ext cx="4700058" cy="4668819"/>
          </a:xfrm>
        </p:spPr>
        <p:txBody>
          <a:bodyPr>
            <a:normAutofit fontScale="92500"/>
          </a:bodyPr>
          <a:lstStyle/>
          <a:p>
            <a:r>
              <a:rPr lang="en-US" dirty="0" smtClean="0"/>
              <a:t>Looks good on the surface, but is just as dangerous was Win-Lose</a:t>
            </a:r>
          </a:p>
          <a:p>
            <a:r>
              <a:rPr lang="en-US" dirty="0" smtClean="0"/>
              <a:t>Weak and easily gets stepped on</a:t>
            </a:r>
          </a:p>
          <a:p>
            <a:r>
              <a:rPr lang="en-US" dirty="0" smtClean="0"/>
              <a:t>It is easy to be the nice person and give in all the time in the name of being a peacemaker</a:t>
            </a:r>
          </a:p>
          <a:p>
            <a:r>
              <a:rPr lang="en-US" dirty="0" smtClean="0"/>
              <a:t>You will find yourself setting low expectations and compromising your standards</a:t>
            </a:r>
          </a:p>
          <a:p>
            <a:r>
              <a:rPr lang="en-US" dirty="0" smtClean="0"/>
              <a:t>Fin when the issue is not important to you, but can cause serious damage when the issue is important</a:t>
            </a:r>
          </a:p>
        </p:txBody>
      </p:sp>
    </p:spTree>
    <p:extLst>
      <p:ext uri="{BB962C8B-B14F-4D97-AF65-F5344CB8AC3E}">
        <p14:creationId xmlns:p14="http://schemas.microsoft.com/office/powerpoint/2010/main" val="1046979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Lose-Lose: The Downward Spiral</a:t>
            </a:r>
            <a:endParaRPr lang="en-US" sz="4800" b="1" dirty="0"/>
          </a:p>
        </p:txBody>
      </p:sp>
      <p:sp>
        <p:nvSpPr>
          <p:cNvPr id="3" name="Content Placeholder 2"/>
          <p:cNvSpPr>
            <a:spLocks noGrp="1"/>
          </p:cNvSpPr>
          <p:nvPr>
            <p:ph sz="half" idx="1"/>
          </p:nvPr>
        </p:nvSpPr>
        <p:spPr/>
        <p:txBody>
          <a:bodyPr/>
          <a:lstStyle/>
          <a:p>
            <a:r>
              <a:rPr lang="en-US" dirty="0" smtClean="0"/>
              <a:t>“If I’m going down, then you are going down with me, sucker!”</a:t>
            </a:r>
          </a:p>
          <a:p>
            <a:r>
              <a:rPr lang="en-US" dirty="0" smtClean="0"/>
              <a:t>War is a great example</a:t>
            </a:r>
          </a:p>
          <a:p>
            <a:r>
              <a:rPr lang="en-US" dirty="0" smtClean="0"/>
              <a:t>Usually happens when two Win-Lose people get together</a:t>
            </a:r>
          </a:p>
          <a:p>
            <a:r>
              <a:rPr lang="en-US" dirty="0" smtClean="0"/>
              <a:t>If you both want to win at all costs, than you are both to lose</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84433" y="2066823"/>
            <a:ext cx="4550485" cy="4570800"/>
          </a:xfrm>
        </p:spPr>
      </p:pic>
    </p:spTree>
    <p:extLst>
      <p:ext uri="{BB962C8B-B14F-4D97-AF65-F5344CB8AC3E}">
        <p14:creationId xmlns:p14="http://schemas.microsoft.com/office/powerpoint/2010/main" val="3718411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t>Win-Win: The All-You-Can-Eat-Buffet</a:t>
            </a:r>
            <a:endParaRPr lang="en-US" sz="4400" b="1" dirty="0"/>
          </a:p>
        </p:txBody>
      </p:sp>
      <p:sp>
        <p:nvSpPr>
          <p:cNvPr id="4" name="Content Placeholder 3"/>
          <p:cNvSpPr>
            <a:spLocks noGrp="1"/>
          </p:cNvSpPr>
          <p:nvPr>
            <p:ph sz="half" idx="2"/>
          </p:nvPr>
        </p:nvSpPr>
        <p:spPr/>
        <p:txBody>
          <a:bodyPr/>
          <a:lstStyle/>
          <a:p>
            <a:r>
              <a:rPr lang="en-US" dirty="0" smtClean="0"/>
              <a:t>Belief that everyone can win</a:t>
            </a:r>
          </a:p>
          <a:p>
            <a:r>
              <a:rPr lang="en-US" dirty="0" smtClean="0"/>
              <a:t>Nice and tough at the same time</a:t>
            </a:r>
          </a:p>
          <a:p>
            <a:r>
              <a:rPr lang="en-US" dirty="0" smtClean="0"/>
              <a:t>You care about others, but want to succeed as well</a:t>
            </a:r>
          </a:p>
          <a:p>
            <a:r>
              <a:rPr lang="en-US" dirty="0" smtClean="0"/>
              <a:t>Plenty of success to go around</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80321" y="2166368"/>
            <a:ext cx="4332744" cy="4446548"/>
          </a:xfrm>
        </p:spPr>
      </p:pic>
    </p:spTree>
    <p:extLst>
      <p:ext uri="{BB962C8B-B14F-4D97-AF65-F5344CB8AC3E}">
        <p14:creationId xmlns:p14="http://schemas.microsoft.com/office/powerpoint/2010/main" val="1395562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000" b="1" dirty="0" smtClean="0"/>
              <a:t>Habit #4: Think Win-Win Assignment</a:t>
            </a:r>
            <a:endParaRPr lang="en-US" sz="4000" b="1" dirty="0"/>
          </a:p>
        </p:txBody>
      </p:sp>
      <p:sp>
        <p:nvSpPr>
          <p:cNvPr id="6" name="Content Placeholder 5"/>
          <p:cNvSpPr>
            <a:spLocks noGrp="1"/>
          </p:cNvSpPr>
          <p:nvPr>
            <p:ph idx="1"/>
          </p:nvPr>
        </p:nvSpPr>
        <p:spPr>
          <a:xfrm>
            <a:off x="680321" y="2011680"/>
            <a:ext cx="9613861" cy="4615031"/>
          </a:xfrm>
        </p:spPr>
        <p:txBody>
          <a:bodyPr>
            <a:normAutofit lnSpcReduction="10000"/>
          </a:bodyPr>
          <a:lstStyle/>
          <a:p>
            <a:pPr marL="457200" indent="-457200">
              <a:buAutoNum type="arabicPeriod"/>
            </a:pPr>
            <a:r>
              <a:rPr lang="en-US" dirty="0" smtClean="0"/>
              <a:t>Pinpoint two area of your life in which you most struggle with comparisons.  Perhaps it is with cloths, physical features, friends or talents.  Explain why you feel the need to compare, and what you could possibly do to minimize the need to compare yourself.</a:t>
            </a:r>
          </a:p>
          <a:p>
            <a:pPr marL="457200" indent="-457200">
              <a:buAutoNum type="arabicPeriod"/>
            </a:pPr>
            <a:r>
              <a:rPr lang="en-US" dirty="0" smtClean="0"/>
              <a:t>Think about your general attitude toward life.  It is based on Win-Lose, Lose-Win, Lose-Lose, or Win-Win?  How is that </a:t>
            </a:r>
            <a:r>
              <a:rPr lang="en-US" dirty="0" err="1" smtClean="0"/>
              <a:t>attidue</a:t>
            </a:r>
            <a:r>
              <a:rPr lang="en-US" dirty="0" smtClean="0"/>
              <a:t> affecting you, your life and your happiness?</a:t>
            </a:r>
          </a:p>
          <a:p>
            <a:pPr marL="457200" indent="-457200">
              <a:buAutoNum type="arabicPeriod"/>
            </a:pPr>
            <a:r>
              <a:rPr lang="en-US" dirty="0" smtClean="0"/>
              <a:t>Are you in a Lose-Win relationship with anyone?  If you are outline what you can to make the relationship Win-Win?  If that does not happen, is the relationship worth taking the abuse?</a:t>
            </a:r>
          </a:p>
          <a:p>
            <a:pPr marL="457200" indent="-457200">
              <a:buAutoNum type="arabicPeriod"/>
            </a:pPr>
            <a:r>
              <a:rPr lang="en-US" dirty="0" smtClean="0"/>
              <a:t>If you are not in a Lose-Win relationship what choices have to made to avoid this?  What steps can you take prevent a Lose-Win relationship in </a:t>
            </a:r>
            <a:r>
              <a:rPr lang="en-US" smtClean="0"/>
              <a:t>the future?</a:t>
            </a:r>
            <a:endParaRPr lang="en-US" dirty="0"/>
          </a:p>
        </p:txBody>
      </p:sp>
    </p:spTree>
    <p:extLst>
      <p:ext uri="{BB962C8B-B14F-4D97-AF65-F5344CB8AC3E}">
        <p14:creationId xmlns:p14="http://schemas.microsoft.com/office/powerpoint/2010/main" val="225854943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225</TotalTime>
  <Words>528</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Habit #4</vt:lpstr>
      <vt:lpstr>Habit #4: Think Win-Win</vt:lpstr>
      <vt:lpstr>Two major blocks to the Win-Win attitude are:</vt:lpstr>
      <vt:lpstr>Win-Lose: The Totem Pole</vt:lpstr>
      <vt:lpstr>Lose-Win: The Doormat</vt:lpstr>
      <vt:lpstr>Lose-Lose: The Downward Spiral</vt:lpstr>
      <vt:lpstr>Win-Win: The All-You-Can-Eat-Buffet</vt:lpstr>
      <vt:lpstr>Habit #4: Think Win-Win Assignment</vt:lpstr>
    </vt:vector>
  </TitlesOfParts>
  <Company>Dufferin-Peel Catholic District School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Habit #4</dc:title>
  <dc:creator>Weseloh, Katherine</dc:creator>
  <cp:lastModifiedBy>Weseloh, Katherine</cp:lastModifiedBy>
  <cp:revision>7</cp:revision>
  <dcterms:created xsi:type="dcterms:W3CDTF">2014-02-25T13:39:32Z</dcterms:created>
  <dcterms:modified xsi:type="dcterms:W3CDTF">2014-03-04T15:20:57Z</dcterms:modified>
</cp:coreProperties>
</file>